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E69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2" autoAdjust="0"/>
    <p:restoredTop sz="94660"/>
  </p:normalViewPr>
  <p:slideViewPr>
    <p:cSldViewPr snapToGrid="0">
      <p:cViewPr>
        <p:scale>
          <a:sx n="75" d="100"/>
          <a:sy n="75" d="100"/>
        </p:scale>
        <p:origin x="78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0033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AA1-48EB-A0D2-62DE77226D53}"/>
              </c:ext>
            </c:extLst>
          </c:dPt>
          <c:dPt>
            <c:idx val="1"/>
            <c:bubble3D val="0"/>
            <c:spPr>
              <a:solidFill>
                <a:srgbClr val="E69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AA1-48EB-A0D2-62DE77226D53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AA1-48EB-A0D2-62DE77226D53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AA1-48EB-A0D2-62DE77226D53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1E-4980-933A-BF643D171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339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83-463D-9E74-29ECF01255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696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83-463D-9E74-29ECF01255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2919615"/>
        <c:axId val="570230111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A83-463D-9E74-29ECF01255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919615"/>
        <c:axId val="570230111"/>
      </c:lineChart>
      <c:catAx>
        <c:axId val="47291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70230111"/>
        <c:crosses val="autoZero"/>
        <c:auto val="1"/>
        <c:lblAlgn val="ctr"/>
        <c:lblOffset val="100"/>
        <c:noMultiLvlLbl val="0"/>
      </c:catAx>
      <c:valAx>
        <c:axId val="570230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2919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EC2EF-8618-48A4-83AD-07D0BC72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19FFFE-B110-4E9B-8260-3CB7FA2DA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4A9EC-B8CD-443B-9CFF-8824D2C2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F557D-E7EB-4162-AA16-E55C73B65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5AFB04-2DB7-4239-B3D1-F3416CFD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38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CB4AD-07B6-4E2B-8382-52689A5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3198D5-26B8-4214-A536-E2D7F5802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B581B7-F533-4560-83C3-DEFB4C64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0DB2D4-4CC6-4ED2-B47D-487B9CE3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C5D891-4877-4254-BB52-D4E83061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2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024340-22AE-4E4D-B553-B90A0DCBB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17BC20-2CD6-4BF5-B67A-EB53EBA75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58081B-02C9-4465-A7C8-0A1C167A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675A1D-FBCC-40CA-A2BC-AB7121EE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C1E8F-E20D-4E48-BA34-4267BF010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F7AA2-BD69-486A-9F7F-20DFCC3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56933C-9733-4348-A1ED-8D551026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5C009-6A26-4F62-A1FB-6A5C5C47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DF743-A6EE-443A-BE52-AC95458C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9B471-2221-480A-AA25-5ED78B1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85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D0427-54F7-4664-BBBA-30429934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191338-AAE2-44E8-BA33-7A5FBB510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EA3F70-D5FA-47FD-8F3E-A051EAFC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99179-A1EF-4016-B342-E75606B9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26E140-784C-429B-8AEB-30E1C6EA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336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E677F-CFDC-4DB2-910A-6B0DE2BFA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77787-2D9E-4B75-9C12-2F3E582CB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619BEA-99DD-47A1-9784-832405F0B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F9B706-3958-49D9-9D4C-36972380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9D8AAE-E723-4F70-B041-1D7F20728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68011B-3E81-41D2-BDE6-325D2461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06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610CA-F084-4494-A8B7-529A325F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00F6E2-7419-4762-869B-DDD2AF897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A2A299-6F36-422A-BE66-77311721B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11713B-7190-431A-BEDF-127AA3608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6C4E015-53F4-4B6C-8069-A740218A2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41CD8F-46D9-43CE-8E27-464A4B8D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9CD1FA-EC0C-4A3B-ACC5-5C02B12B5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FFBE0A-9075-4C0B-A182-B2AB9E9E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58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6A543-A2A8-49FA-94BE-818F9B5B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C74D57-2BCF-429A-8E23-F43BD115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A0AA01-AE65-422E-935B-4B09AE2C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602CC2-0E2F-4BF1-8C5C-22DD00FE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7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579316-C4B7-4886-81D6-CDB140BD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D9E33D-D5BF-4499-8636-07B2E6E64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158519-2445-465F-9F91-8EC63EE1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1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FE81C-2185-4397-B304-B9F5D25BA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3E0CA-F418-4FAF-A0D4-967E4647B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F7CD0A-62A4-472A-9CED-813759915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5A5D44-E455-47D0-B561-0036A95C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0464E3-085B-4B74-B86B-16C40A60B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AF5C96-86BB-48BC-86CA-5D316FDD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5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6FE26-B9A5-44E2-8CC5-32EA1EE4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92D4CA-1AAB-4312-96B8-CC2852A16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EFEA9F-8DF2-4258-A532-73CFA4E37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050DEF-3766-4343-9E6A-DB7EF2F09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036E70-A973-46B8-8E9C-B7B0B814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09123F-19FE-4A17-9F0B-6732786A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6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7433B6-3CB5-4D65-82B5-C46BADE7E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FAC01E-A8BD-45A8-8933-50158DF61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BD2B0-D511-46E2-B6DA-C7FF28991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83876-A659-4E3B-AC87-5695D049826F}" type="datetimeFigureOut">
              <a:rPr lang="zh-CN" altLang="en-US" smtClean="0"/>
              <a:t>2020/10/26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02FF40-CDF5-43F6-93A9-55A563048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4F12D3-3488-42E9-8D90-EE265D8F0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7EB2-8BC9-43B5-9B4D-70093A545B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66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sv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1C550B2-CBAF-4418-AED3-E07507CD9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82" r="14708" b="10728"/>
          <a:stretch/>
        </p:blipFill>
        <p:spPr>
          <a:xfrm>
            <a:off x="1793132" y="1"/>
            <a:ext cx="10398868" cy="6857999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72E6063-0F6D-43DC-B8D7-FF28E842750F}"/>
              </a:ext>
            </a:extLst>
          </p:cNvPr>
          <p:cNvSpPr/>
          <p:nvPr/>
        </p:nvSpPr>
        <p:spPr>
          <a:xfrm>
            <a:off x="1" y="0"/>
            <a:ext cx="6524428" cy="6858000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平行四边形 45">
            <a:extLst>
              <a:ext uri="{FF2B5EF4-FFF2-40B4-BE49-F238E27FC236}">
                <a16:creationId xmlns:a16="http://schemas.microsoft.com/office/drawing/2014/main" id="{961C03A4-C1C1-4F18-9E4C-B4D870228F76}"/>
              </a:ext>
            </a:extLst>
          </p:cNvPr>
          <p:cNvSpPr/>
          <p:nvPr/>
        </p:nvSpPr>
        <p:spPr>
          <a:xfrm>
            <a:off x="3829260" y="-1"/>
            <a:ext cx="5496125" cy="6857999"/>
          </a:xfrm>
          <a:prstGeom prst="parallelogram">
            <a:avLst>
              <a:gd name="adj" fmla="val 48894"/>
            </a:avLst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454BF2B-E59E-49F4-8828-1907899F4C50}"/>
              </a:ext>
            </a:extLst>
          </p:cNvPr>
          <p:cNvGrpSpPr/>
          <p:nvPr/>
        </p:nvGrpSpPr>
        <p:grpSpPr>
          <a:xfrm>
            <a:off x="6803126" y="2416685"/>
            <a:ext cx="2198451" cy="2198451"/>
            <a:chOff x="5437761" y="2329774"/>
            <a:chExt cx="2198451" cy="2198451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48F0AA8-3B39-4871-8B29-7596F7CFE6CC}"/>
                </a:ext>
              </a:extLst>
            </p:cNvPr>
            <p:cNvSpPr/>
            <p:nvPr/>
          </p:nvSpPr>
          <p:spPr>
            <a:xfrm>
              <a:off x="5437761" y="2329774"/>
              <a:ext cx="2198451" cy="21984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27F4311-72F9-42A8-B592-07195B0F5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307" y="2417320"/>
              <a:ext cx="2023358" cy="2023358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22516ED-7C0C-49FD-B3B8-BB2A2871AF07}"/>
              </a:ext>
            </a:extLst>
          </p:cNvPr>
          <p:cNvSpPr txBox="1"/>
          <p:nvPr/>
        </p:nvSpPr>
        <p:spPr>
          <a:xfrm>
            <a:off x="1646985" y="1306296"/>
            <a:ext cx="44413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论文答辩</a:t>
            </a:r>
            <a:endParaRPr lang="en-US" altLang="zh-CN" sz="7200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7200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项目汇报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0E2ED30-AF4D-49AF-B4BB-3C1257DB27E2}"/>
              </a:ext>
            </a:extLst>
          </p:cNvPr>
          <p:cNvCxnSpPr>
            <a:cxnSpLocks/>
          </p:cNvCxnSpPr>
          <p:nvPr/>
        </p:nvCxnSpPr>
        <p:spPr>
          <a:xfrm flipV="1">
            <a:off x="1620942" y="1605542"/>
            <a:ext cx="0" cy="24951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4D02135-EF25-4744-A785-FE031FBCFF16}"/>
              </a:ext>
            </a:extLst>
          </p:cNvPr>
          <p:cNvSpPr txBox="1"/>
          <p:nvPr/>
        </p:nvSpPr>
        <p:spPr>
          <a:xfrm>
            <a:off x="1734532" y="3515911"/>
            <a:ext cx="2276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模板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45CF3B1-0799-4CDD-A94E-2928F64E1B64}"/>
              </a:ext>
            </a:extLst>
          </p:cNvPr>
          <p:cNvSpPr txBox="1"/>
          <p:nvPr/>
        </p:nvSpPr>
        <p:spPr>
          <a:xfrm>
            <a:off x="2019562" y="4892890"/>
            <a:ext cx="160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答辩人：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XXX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A05349F-FB6C-445E-B0CB-BBF4837BCDCA}"/>
              </a:ext>
            </a:extLst>
          </p:cNvPr>
          <p:cNvSpPr txBox="1"/>
          <p:nvPr/>
        </p:nvSpPr>
        <p:spPr>
          <a:xfrm>
            <a:off x="2019562" y="5280564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指导老师：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XXX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9EEC4DB-D5AF-44EB-ABE1-673A005F91DB}"/>
              </a:ext>
            </a:extLst>
          </p:cNvPr>
          <p:cNvSpPr txBox="1"/>
          <p:nvPr/>
        </p:nvSpPr>
        <p:spPr>
          <a:xfrm>
            <a:off x="2019562" y="5696462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答辩时间：</a:t>
            </a:r>
            <a:r>
              <a:rPr lang="en-US" altLang="zh-CN" b="1" dirty="0">
                <a:solidFill>
                  <a:schemeClr val="bg1"/>
                </a:solidFill>
              </a:rPr>
              <a:t>20XX</a:t>
            </a:r>
            <a:r>
              <a:rPr lang="zh-CN" altLang="en-US" b="1" dirty="0">
                <a:solidFill>
                  <a:schemeClr val="bg1"/>
                </a:solidFill>
              </a:rPr>
              <a:t>年</a:t>
            </a:r>
            <a:r>
              <a:rPr lang="en-US" altLang="zh-CN" b="1" dirty="0">
                <a:solidFill>
                  <a:schemeClr val="bg1"/>
                </a:solidFill>
              </a:rPr>
              <a:t>XX</a:t>
            </a:r>
            <a:r>
              <a:rPr lang="zh-CN" altLang="en-US" b="1" dirty="0">
                <a:solidFill>
                  <a:schemeClr val="bg1"/>
                </a:solidFill>
              </a:rPr>
              <a:t>月</a:t>
            </a:r>
            <a:r>
              <a:rPr lang="en-US" altLang="zh-CN" b="1" dirty="0">
                <a:solidFill>
                  <a:schemeClr val="bg1"/>
                </a:solidFill>
              </a:rPr>
              <a:t>XX</a:t>
            </a:r>
            <a:r>
              <a:rPr lang="zh-CN" altLang="en-US" b="1" dirty="0">
                <a:solidFill>
                  <a:schemeClr val="bg1"/>
                </a:solidFill>
              </a:rPr>
              <a:t>日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16BA564-9CC1-48F7-940C-A0B3BA650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4920915"/>
            <a:ext cx="350046" cy="350046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EF6EE74-BB26-4999-B33D-44C3D44F2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5305596"/>
            <a:ext cx="350046" cy="35004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83CE358-8C8C-4C33-8301-667BBE375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42" y="5706105"/>
            <a:ext cx="350046" cy="3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5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3289F5E-4FE9-4EEC-9E2F-2B9374A63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183" b="12781"/>
          <a:stretch/>
        </p:blipFill>
        <p:spPr>
          <a:xfrm>
            <a:off x="0" y="0"/>
            <a:ext cx="12192000" cy="48845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5AB210F-E3F9-462A-92F2-0D41CD009B96}"/>
              </a:ext>
            </a:extLst>
          </p:cNvPr>
          <p:cNvSpPr/>
          <p:nvPr/>
        </p:nvSpPr>
        <p:spPr>
          <a:xfrm>
            <a:off x="0" y="2245489"/>
            <a:ext cx="12192000" cy="4612511"/>
          </a:xfrm>
          <a:prstGeom prst="rect">
            <a:avLst/>
          </a:prstGeom>
          <a:gradFill>
            <a:gsLst>
              <a:gs pos="36000">
                <a:srgbClr val="003399"/>
              </a:gs>
              <a:gs pos="0">
                <a:srgbClr val="003399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3CB17A-4BF6-4E6D-AA47-0EC37A36A905}"/>
              </a:ext>
            </a:extLst>
          </p:cNvPr>
          <p:cNvSpPr txBox="1"/>
          <p:nvPr/>
        </p:nvSpPr>
        <p:spPr>
          <a:xfrm>
            <a:off x="3233678" y="359159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谢谢各位指导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627AB81-F1E3-463B-AEB9-E400CA290B4C}"/>
              </a:ext>
            </a:extLst>
          </p:cNvPr>
          <p:cNvGrpSpPr/>
          <p:nvPr/>
        </p:nvGrpSpPr>
        <p:grpSpPr>
          <a:xfrm rot="10800000">
            <a:off x="3002184" y="3477018"/>
            <a:ext cx="1180618" cy="791591"/>
            <a:chOff x="2053060" y="2660558"/>
            <a:chExt cx="1180618" cy="791591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15CFA18-8B19-44B1-9D25-89E7911EBF64}"/>
                </a:ext>
              </a:extLst>
            </p:cNvPr>
            <p:cNvCxnSpPr>
              <a:cxnSpLocks/>
            </p:cNvCxnSpPr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C55C66F-165E-42F6-A247-129D60CBA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77FF917-6DD9-442C-8D83-EEE0EF01D4A1}"/>
              </a:ext>
            </a:extLst>
          </p:cNvPr>
          <p:cNvGrpSpPr/>
          <p:nvPr/>
        </p:nvGrpSpPr>
        <p:grpSpPr>
          <a:xfrm>
            <a:off x="7986048" y="4092925"/>
            <a:ext cx="1180618" cy="791591"/>
            <a:chOff x="2053060" y="2660558"/>
            <a:chExt cx="1180618" cy="791591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2519773-4F5C-460E-B86D-674BA183F754}"/>
                </a:ext>
              </a:extLst>
            </p:cNvPr>
            <p:cNvCxnSpPr>
              <a:cxnSpLocks/>
            </p:cNvCxnSpPr>
            <p:nvPr/>
          </p:nvCxnSpPr>
          <p:spPr>
            <a:xfrm>
              <a:off x="2053060" y="3428999"/>
              <a:ext cx="1180618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8ED4FDE-793E-4DE2-BBC5-AC413BA286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0528" y="2660558"/>
              <a:ext cx="0" cy="79159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8A32477-4101-4767-A3B8-855FB2352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6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太阳系">
            <a:extLst>
              <a:ext uri="{FF2B5EF4-FFF2-40B4-BE49-F238E27FC236}">
                <a16:creationId xmlns:a16="http://schemas.microsoft.com/office/drawing/2014/main" id="{15F14E98-1FA9-4256-B0D7-66CACC6A4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69272" y="1621197"/>
            <a:ext cx="6154721" cy="6154721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7A97377-CC14-44DE-BAB2-30695DC08B33}"/>
              </a:ext>
            </a:extLst>
          </p:cNvPr>
          <p:cNvGrpSpPr/>
          <p:nvPr/>
        </p:nvGrpSpPr>
        <p:grpSpPr>
          <a:xfrm>
            <a:off x="2496698" y="1265517"/>
            <a:ext cx="6779902" cy="769161"/>
            <a:chOff x="2424136" y="1811320"/>
            <a:chExt cx="6779902" cy="76916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D0CD55C-6CC9-412C-8F89-E5AD2389217C}"/>
                </a:ext>
              </a:extLst>
            </p:cNvPr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6C79F85-BE33-4DE8-A1CD-1330F02FF6B9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596108D8-4703-4B71-ABC9-56ABCC98245D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C7530FFD-B258-4EDF-B9B6-0B26BD8AB38B}"/>
                    </a:ext>
                  </a:extLst>
                </p:cNvPr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859255A-7315-4A55-BD8F-F280BDB50CD9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1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00E2043-5902-48E6-A576-E99698860D6A}"/>
                </a:ext>
              </a:extLst>
            </p:cNvPr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B5487D9-05C7-4773-95E8-34D106E41510}"/>
              </a:ext>
            </a:extLst>
          </p:cNvPr>
          <p:cNvGrpSpPr/>
          <p:nvPr/>
        </p:nvGrpSpPr>
        <p:grpSpPr>
          <a:xfrm>
            <a:off x="584296" y="2553535"/>
            <a:ext cx="6779902" cy="769161"/>
            <a:chOff x="2424136" y="1811320"/>
            <a:chExt cx="6779902" cy="769161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0A2388E-6E8C-400B-97BB-382B05531FFA}"/>
                </a:ext>
              </a:extLst>
            </p:cNvPr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0CB5BBF-C2EF-4508-B59B-E1E620F41B9F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E9300634-F58F-4C04-ACFE-DB3D6F7DF126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0E8B357A-C36F-4527-AFE7-CF1689A8FB59}"/>
                    </a:ext>
                  </a:extLst>
                </p:cNvPr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E0A021F5-2737-4736-B9F6-D0C8A8AC5B0F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2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25D4F1B-826C-47B3-AE42-B6E61308A5A4}"/>
                </a:ext>
              </a:extLst>
            </p:cNvPr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41F5752-0936-4C8D-BFA1-53E163BD9112}"/>
              </a:ext>
            </a:extLst>
          </p:cNvPr>
          <p:cNvGrpSpPr/>
          <p:nvPr/>
        </p:nvGrpSpPr>
        <p:grpSpPr>
          <a:xfrm>
            <a:off x="3138723" y="3794884"/>
            <a:ext cx="6779902" cy="769161"/>
            <a:chOff x="2424136" y="1811320"/>
            <a:chExt cx="6779902" cy="76916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AC74522E-F003-47F1-8A40-C23282DA6132}"/>
                </a:ext>
              </a:extLst>
            </p:cNvPr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D2C06BEF-B069-47FB-988B-A36C212A681A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ACAB27E3-4259-4719-9DBD-AE8ABED7B416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2213D5E4-38B8-443A-B23D-4234B341CAFC}"/>
                    </a:ext>
                  </a:extLst>
                </p:cNvPr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3EC1978-2B7A-48C5-8835-E4A0359A34CF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3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414053B-E708-4114-B129-41BAC2C39D59}"/>
                </a:ext>
              </a:extLst>
            </p:cNvPr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9C28185F-5190-4142-91AA-4E256DFAA3ED}"/>
              </a:ext>
            </a:extLst>
          </p:cNvPr>
          <p:cNvGrpSpPr/>
          <p:nvPr/>
        </p:nvGrpSpPr>
        <p:grpSpPr>
          <a:xfrm>
            <a:off x="1156911" y="5036233"/>
            <a:ext cx="6779902" cy="769161"/>
            <a:chOff x="2424136" y="1811320"/>
            <a:chExt cx="6779902" cy="76916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E8FAE588-B369-4513-8960-6E64E81F2B8E}"/>
                </a:ext>
              </a:extLst>
            </p:cNvPr>
            <p:cNvGrpSpPr/>
            <p:nvPr/>
          </p:nvGrpSpPr>
          <p:grpSpPr>
            <a:xfrm>
              <a:off x="2424136" y="1811320"/>
              <a:ext cx="6779902" cy="769161"/>
              <a:chOff x="2629986" y="1459214"/>
              <a:chExt cx="8597473" cy="975360"/>
            </a:xfrm>
          </p:grpSpPr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4392E1F8-3B1F-4655-AAAA-4901925E115D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8597473" cy="975360"/>
                <a:chOff x="1166287" y="1249680"/>
                <a:chExt cx="8597473" cy="975360"/>
              </a:xfrm>
              <a:solidFill>
                <a:srgbClr val="003399"/>
              </a:solidFill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D7C04C3F-CE6C-4B3D-B71E-799368751D12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1E0785D5-6934-4623-BD9B-81D371BC74F7}"/>
                    </a:ext>
                  </a:extLst>
                </p:cNvPr>
                <p:cNvSpPr/>
                <p:nvPr/>
              </p:nvSpPr>
              <p:spPr>
                <a:xfrm>
                  <a:off x="1651545" y="1249680"/>
                  <a:ext cx="8112215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6AAD03F0-4CEE-463A-A89F-B1A89247703A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4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4</a:t>
                </a:r>
                <a:endParaRPr lang="zh-CN" altLang="en-US" sz="44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802D5AF-3719-4BF7-A845-529016D3C45E}"/>
                </a:ext>
              </a:extLst>
            </p:cNvPr>
            <p:cNvSpPr txBox="1"/>
            <p:nvPr/>
          </p:nvSpPr>
          <p:spPr>
            <a:xfrm>
              <a:off x="3710171" y="1843835"/>
              <a:ext cx="259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A15118-A7A7-4A94-901C-DBCD014DC970}"/>
              </a:ext>
            </a:extLst>
          </p:cNvPr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F7EDA25-903B-4482-8E8B-3E41D9AD34C4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5658FA-B064-4136-9F76-28E7089DE4C5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DAB701-9272-40B6-9705-90F2D7836F9E}"/>
              </a:ext>
            </a:extLst>
          </p:cNvPr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0" r="-50000"/>
            </a:stretch>
          </a:blip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3969E12-80FD-4216-9C30-CAC9FF4B6148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DC05422-CB97-4CEC-B7B0-FB1189DCD806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DA0D1221-D666-452B-87C8-B37B0FC098F7}"/>
              </a:ext>
            </a:extLst>
          </p:cNvPr>
          <p:cNvSpPr txBox="1"/>
          <p:nvPr/>
        </p:nvSpPr>
        <p:spPr>
          <a:xfrm flipH="1">
            <a:off x="938039" y="166642"/>
            <a:ext cx="1998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74324A4-1048-45B1-A300-28D2DF68650E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79F1D31-3455-470C-8089-E465F1CE837F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66CFBBB8-0266-4FD1-85CE-4E58D95E7896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876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B027AF33-3965-43A3-A0B0-1F577844A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3322F7A7-B0A5-41E7-9C9F-28126F0273E6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B0C47CF1-279C-4266-82A5-67F5B7C4568F}"/>
              </a:ext>
            </a:extLst>
          </p:cNvPr>
          <p:cNvCxnSpPr/>
          <p:nvPr/>
        </p:nvCxnSpPr>
        <p:spPr>
          <a:xfrm>
            <a:off x="6096000" y="5937814"/>
            <a:ext cx="5867104" cy="0"/>
          </a:xfrm>
          <a:prstGeom prst="line">
            <a:avLst/>
          </a:prstGeom>
          <a:ln w="76200">
            <a:solidFill>
              <a:srgbClr val="E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05189E4-B5E1-48D8-89E5-B19137E1E684}"/>
              </a:ext>
            </a:extLst>
          </p:cNvPr>
          <p:cNvCxnSpPr/>
          <p:nvPr/>
        </p:nvCxnSpPr>
        <p:spPr>
          <a:xfrm>
            <a:off x="1064871" y="1551008"/>
            <a:ext cx="5867104" cy="0"/>
          </a:xfrm>
          <a:prstGeom prst="line">
            <a:avLst/>
          </a:prstGeom>
          <a:ln w="76200">
            <a:solidFill>
              <a:srgbClr val="E69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4E671C0C-5219-4689-AFF7-6794AEA961BF}"/>
              </a:ext>
            </a:extLst>
          </p:cNvPr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请输入标题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58F5A-10D6-4682-A263-81362E8B3B1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E87390-9AC7-46E2-800A-E4392749AF42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DE531D-8085-4D8B-9791-0F3F1D93B63F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9E20109-B08A-41FD-859F-2C47BF9B8D80}"/>
              </a:ext>
            </a:extLst>
          </p:cNvPr>
          <p:cNvCxnSpPr/>
          <p:nvPr/>
        </p:nvCxnSpPr>
        <p:spPr>
          <a:xfrm>
            <a:off x="320172" y="3796496"/>
            <a:ext cx="11655736" cy="0"/>
          </a:xfrm>
          <a:prstGeom prst="line">
            <a:avLst/>
          </a:prstGeom>
          <a:ln w="7620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7529D92A-1711-48ED-BB8F-908277EFC90F}"/>
              </a:ext>
            </a:extLst>
          </p:cNvPr>
          <p:cNvSpPr/>
          <p:nvPr/>
        </p:nvSpPr>
        <p:spPr>
          <a:xfrm>
            <a:off x="1464017" y="3372471"/>
            <a:ext cx="848049" cy="848049"/>
          </a:xfrm>
          <a:prstGeom prst="ellipse">
            <a:avLst/>
          </a:prstGeom>
          <a:solidFill>
            <a:srgbClr val="00339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BD227481-2250-4E5A-852E-AFC560127D64}"/>
              </a:ext>
            </a:extLst>
          </p:cNvPr>
          <p:cNvSpPr/>
          <p:nvPr/>
        </p:nvSpPr>
        <p:spPr>
          <a:xfrm>
            <a:off x="1342663" y="864618"/>
            <a:ext cx="1817226" cy="2095018"/>
          </a:xfrm>
          <a:prstGeom prst="wedgeRoundRectCallout">
            <a:avLst>
              <a:gd name="adj1" fmla="val -19836"/>
              <a:gd name="adj2" fmla="val 67389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472C78A8-C7F3-45C2-8F98-8C574F4CD3ED}"/>
              </a:ext>
            </a:extLst>
          </p:cNvPr>
          <p:cNvSpPr/>
          <p:nvPr/>
        </p:nvSpPr>
        <p:spPr>
          <a:xfrm>
            <a:off x="4676172" y="847848"/>
            <a:ext cx="1817226" cy="2095018"/>
          </a:xfrm>
          <a:prstGeom prst="wedgeRoundRectCallout">
            <a:avLst>
              <a:gd name="adj1" fmla="val -17648"/>
              <a:gd name="adj2" fmla="val 70235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</a:p>
        </p:txBody>
      </p: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384D8627-4E4A-4015-AC35-3F9481409BAA}"/>
              </a:ext>
            </a:extLst>
          </p:cNvPr>
          <p:cNvSpPr/>
          <p:nvPr/>
        </p:nvSpPr>
        <p:spPr>
          <a:xfrm>
            <a:off x="8009681" y="814770"/>
            <a:ext cx="1817226" cy="2095018"/>
          </a:xfrm>
          <a:prstGeom prst="wedgeRoundRectCallout">
            <a:avLst>
              <a:gd name="adj1" fmla="val -17648"/>
              <a:gd name="adj2" fmla="val 70235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</a:p>
          <a:p>
            <a:pPr algn="ctr"/>
            <a:endParaRPr lang="zh-CN" altLang="en-US" sz="1400" dirty="0">
              <a:solidFill>
                <a:srgbClr val="003399"/>
              </a:solidFill>
            </a:endParaRPr>
          </a:p>
        </p:txBody>
      </p:sp>
      <p:sp>
        <p:nvSpPr>
          <p:cNvPr id="32" name="对话气泡: 圆角矩形 31">
            <a:extLst>
              <a:ext uri="{FF2B5EF4-FFF2-40B4-BE49-F238E27FC236}">
                <a16:creationId xmlns:a16="http://schemas.microsoft.com/office/drawing/2014/main" id="{56094A9A-8BE3-406C-9C82-D2D26DEE8F13}"/>
              </a:ext>
            </a:extLst>
          </p:cNvPr>
          <p:cNvSpPr/>
          <p:nvPr/>
        </p:nvSpPr>
        <p:spPr>
          <a:xfrm>
            <a:off x="3103047" y="4582315"/>
            <a:ext cx="1817226" cy="2095018"/>
          </a:xfrm>
          <a:prstGeom prst="wedgeRoundRectCallout">
            <a:avLst>
              <a:gd name="adj1" fmla="val -23380"/>
              <a:gd name="adj2" fmla="val -65124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</a:t>
            </a:r>
            <a:r>
              <a:rPr lang="zh-CN" altLang="en-US" sz="1400" b="1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的流程</a:t>
            </a:r>
            <a:endParaRPr lang="zh-CN" altLang="en-US" sz="1400" b="1" dirty="0">
              <a:solidFill>
                <a:srgbClr val="0033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对话气泡: 圆角矩形 32">
            <a:extLst>
              <a:ext uri="{FF2B5EF4-FFF2-40B4-BE49-F238E27FC236}">
                <a16:creationId xmlns:a16="http://schemas.microsoft.com/office/drawing/2014/main" id="{83C3C77D-C9BB-4317-A978-317F09502C6B}"/>
              </a:ext>
            </a:extLst>
          </p:cNvPr>
          <p:cNvSpPr/>
          <p:nvPr/>
        </p:nvSpPr>
        <p:spPr>
          <a:xfrm>
            <a:off x="6464977" y="4593889"/>
            <a:ext cx="1817226" cy="2095018"/>
          </a:xfrm>
          <a:prstGeom prst="wedgeRoundRectCallout">
            <a:avLst>
              <a:gd name="adj1" fmla="val -22107"/>
              <a:gd name="adj2" fmla="val -66782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</a:p>
        </p:txBody>
      </p:sp>
      <p:sp>
        <p:nvSpPr>
          <p:cNvPr id="34" name="对话气泡: 圆角矩形 33">
            <a:extLst>
              <a:ext uri="{FF2B5EF4-FFF2-40B4-BE49-F238E27FC236}">
                <a16:creationId xmlns:a16="http://schemas.microsoft.com/office/drawing/2014/main" id="{3A2D7F6E-7CED-47BF-B412-C12960FA47EC}"/>
              </a:ext>
            </a:extLst>
          </p:cNvPr>
          <p:cNvSpPr/>
          <p:nvPr/>
        </p:nvSpPr>
        <p:spPr>
          <a:xfrm>
            <a:off x="9826907" y="4593889"/>
            <a:ext cx="1817226" cy="2095018"/>
          </a:xfrm>
          <a:prstGeom prst="wedgeRoundRectCallout">
            <a:avLst>
              <a:gd name="adj1" fmla="val -26565"/>
              <a:gd name="adj2" fmla="val -68439"/>
              <a:gd name="adj3" fmla="val 16667"/>
            </a:avLst>
          </a:prstGeom>
          <a:solidFill>
            <a:schemeClr val="bg1"/>
          </a:solidFill>
          <a:ln w="5715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你可以在这里加入一些文字作为时间轴的叙述或者项目的流程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621E8C1-1699-465D-943C-0B0B6AE29F41}"/>
              </a:ext>
            </a:extLst>
          </p:cNvPr>
          <p:cNvSpPr/>
          <p:nvPr/>
        </p:nvSpPr>
        <p:spPr>
          <a:xfrm>
            <a:off x="3163611" y="3372471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3CC99F84-B291-4764-A0F7-0EFB616FF299}"/>
              </a:ext>
            </a:extLst>
          </p:cNvPr>
          <p:cNvSpPr/>
          <p:nvPr/>
        </p:nvSpPr>
        <p:spPr>
          <a:xfrm>
            <a:off x="4823057" y="3408869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C2CCAE7-8FC9-4455-91C3-3EDAFCC76C70}"/>
              </a:ext>
            </a:extLst>
          </p:cNvPr>
          <p:cNvSpPr/>
          <p:nvPr/>
        </p:nvSpPr>
        <p:spPr>
          <a:xfrm>
            <a:off x="6525541" y="3405258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1E21A77-CA18-461E-8E16-06BE53F25EFC}"/>
              </a:ext>
            </a:extLst>
          </p:cNvPr>
          <p:cNvSpPr/>
          <p:nvPr/>
        </p:nvSpPr>
        <p:spPr>
          <a:xfrm>
            <a:off x="8181503" y="3375188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0B14B40-F619-42B9-8305-22E0A7FCB81D}"/>
              </a:ext>
            </a:extLst>
          </p:cNvPr>
          <p:cNvSpPr/>
          <p:nvPr/>
        </p:nvSpPr>
        <p:spPr>
          <a:xfrm>
            <a:off x="9826907" y="3283155"/>
            <a:ext cx="848049" cy="848049"/>
          </a:xfrm>
          <a:prstGeom prst="ellipse">
            <a:avLst/>
          </a:prstGeom>
          <a:solidFill>
            <a:srgbClr val="003399"/>
          </a:solidFill>
          <a:ln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 descr="监视器">
            <a:extLst>
              <a:ext uri="{FF2B5EF4-FFF2-40B4-BE49-F238E27FC236}">
                <a16:creationId xmlns:a16="http://schemas.microsoft.com/office/drawing/2014/main" id="{E153C81B-C336-4066-8C64-A7B1ADB3C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9798" y="3499961"/>
            <a:ext cx="593070" cy="593070"/>
          </a:xfrm>
          <a:prstGeom prst="rect">
            <a:avLst/>
          </a:prstGeom>
        </p:spPr>
      </p:pic>
      <p:pic>
        <p:nvPicPr>
          <p:cNvPr id="10" name="图形 9" descr="无线路由器">
            <a:extLst>
              <a:ext uri="{FF2B5EF4-FFF2-40B4-BE49-F238E27FC236}">
                <a16:creationId xmlns:a16="http://schemas.microsoft.com/office/drawing/2014/main" id="{9024D033-8FE3-4BF9-A917-CCC0EF632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4307" y="3356901"/>
            <a:ext cx="725970" cy="725970"/>
          </a:xfrm>
          <a:prstGeom prst="rect">
            <a:avLst/>
          </a:prstGeom>
        </p:spPr>
      </p:pic>
      <p:pic>
        <p:nvPicPr>
          <p:cNvPr id="14" name="图形 13" descr="处理器">
            <a:extLst>
              <a:ext uri="{FF2B5EF4-FFF2-40B4-BE49-F238E27FC236}">
                <a16:creationId xmlns:a16="http://schemas.microsoft.com/office/drawing/2014/main" id="{47BFFE68-A498-4D25-A907-0A6DC5EA6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8540" y="3483684"/>
            <a:ext cx="673973" cy="673973"/>
          </a:xfrm>
          <a:prstGeom prst="rect">
            <a:avLst/>
          </a:prstGeom>
        </p:spPr>
      </p:pic>
      <p:pic>
        <p:nvPicPr>
          <p:cNvPr id="16" name="图形 15" descr="插头">
            <a:extLst>
              <a:ext uri="{FF2B5EF4-FFF2-40B4-BE49-F238E27FC236}">
                <a16:creationId xmlns:a16="http://schemas.microsoft.com/office/drawing/2014/main" id="{540BB05A-2FDF-42C5-A0AB-0BBAC0F219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8132" y="3494744"/>
            <a:ext cx="753346" cy="753346"/>
          </a:xfrm>
          <a:prstGeom prst="rect">
            <a:avLst/>
          </a:prstGeom>
        </p:spPr>
      </p:pic>
      <p:pic>
        <p:nvPicPr>
          <p:cNvPr id="18" name="图形 17" descr="信号塔">
            <a:extLst>
              <a:ext uri="{FF2B5EF4-FFF2-40B4-BE49-F238E27FC236}">
                <a16:creationId xmlns:a16="http://schemas.microsoft.com/office/drawing/2014/main" id="{9D0513E8-04E7-46CB-B43E-AF93DBD328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30433" y="3499961"/>
            <a:ext cx="647224" cy="647224"/>
          </a:xfrm>
          <a:prstGeom prst="rect">
            <a:avLst/>
          </a:prstGeom>
        </p:spPr>
      </p:pic>
      <p:pic>
        <p:nvPicPr>
          <p:cNvPr id="38" name="图形 37" descr="Web 摄像头">
            <a:extLst>
              <a:ext uri="{FF2B5EF4-FFF2-40B4-BE49-F238E27FC236}">
                <a16:creationId xmlns:a16="http://schemas.microsoft.com/office/drawing/2014/main" id="{6F224AA0-F138-4ABF-8BD3-636ECC0809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6501" y="3372471"/>
            <a:ext cx="848050" cy="8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94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45EF9803-7D4E-4B8E-9D03-C5B35456ED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9"/>
          <a:stretch/>
        </p:blipFill>
        <p:spPr>
          <a:xfrm>
            <a:off x="-1" y="-8319"/>
            <a:ext cx="12191999" cy="6858001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E6ADC7C1-F239-4CD8-A5D7-A56043225F91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BD3A1C5-6327-4E43-AAAA-F63079B72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259055"/>
              </p:ext>
            </p:extLst>
          </p:nvPr>
        </p:nvGraphicFramePr>
        <p:xfrm>
          <a:off x="2270625" y="729759"/>
          <a:ext cx="7754423" cy="5169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椭圆 12">
            <a:extLst>
              <a:ext uri="{FF2B5EF4-FFF2-40B4-BE49-F238E27FC236}">
                <a16:creationId xmlns:a16="http://schemas.microsoft.com/office/drawing/2014/main" id="{A0825ABE-22E5-49E5-957F-49334AEB1348}"/>
              </a:ext>
            </a:extLst>
          </p:cNvPr>
          <p:cNvSpPr/>
          <p:nvPr/>
        </p:nvSpPr>
        <p:spPr>
          <a:xfrm>
            <a:off x="4747549" y="1930077"/>
            <a:ext cx="2696901" cy="2696901"/>
          </a:xfrm>
          <a:prstGeom prst="ellipse">
            <a:avLst/>
          </a:prstGeom>
          <a:solidFill>
            <a:srgbClr val="003399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1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你可以在这里填写饼形图的标题或者一些说明</a:t>
            </a:r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14FF94D6-3343-4D08-AF56-5FBB5BDD6617}"/>
              </a:ext>
            </a:extLst>
          </p:cNvPr>
          <p:cNvSpPr/>
          <p:nvPr/>
        </p:nvSpPr>
        <p:spPr>
          <a:xfrm>
            <a:off x="320172" y="3938284"/>
            <a:ext cx="3711464" cy="2052470"/>
          </a:xfrm>
          <a:prstGeom prst="homePlate">
            <a:avLst/>
          </a:prstGeom>
          <a:noFill/>
          <a:ln w="38100">
            <a:solidFill>
              <a:srgbClr val="E6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更多大段的文字可以在这里填写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4670CFEF-13E1-48A7-9EFF-0C873A03D2FF}"/>
              </a:ext>
            </a:extLst>
          </p:cNvPr>
          <p:cNvSpPr/>
          <p:nvPr/>
        </p:nvSpPr>
        <p:spPr>
          <a:xfrm flipH="1">
            <a:off x="8574267" y="1304441"/>
            <a:ext cx="3171464" cy="2416213"/>
          </a:xfrm>
          <a:prstGeom prst="homePlate">
            <a:avLst>
              <a:gd name="adj" fmla="val 37058"/>
            </a:avLst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更多大段的文字可以在这里填写</a:t>
            </a:r>
            <a:endParaRPr lang="en-US" altLang="zh-CN" sz="16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7E675B8E-2B0D-4371-B9AF-89D504A0F0C2}"/>
              </a:ext>
            </a:extLst>
          </p:cNvPr>
          <p:cNvSpPr/>
          <p:nvPr/>
        </p:nvSpPr>
        <p:spPr>
          <a:xfrm>
            <a:off x="320172" y="990260"/>
            <a:ext cx="3603646" cy="2052470"/>
          </a:xfrm>
          <a:prstGeom prst="homePlat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更多大段的文字可以在这里填写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2C62FFF8-2C1F-4F03-839A-D1A9B01137BD}"/>
              </a:ext>
            </a:extLst>
          </p:cNvPr>
          <p:cNvSpPr/>
          <p:nvPr/>
        </p:nvSpPr>
        <p:spPr>
          <a:xfrm flipH="1">
            <a:off x="8038004" y="4054226"/>
            <a:ext cx="3707727" cy="2416213"/>
          </a:xfrm>
          <a:prstGeom prst="homePlate">
            <a:avLst>
              <a:gd name="adj" fmla="val 37058"/>
            </a:avLst>
          </a:prstGeom>
          <a:noFill/>
          <a:ln w="38100">
            <a:solidFill>
              <a:srgbClr val="00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更多大段的文字可以在这里填写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AA15F5-E1E3-4432-ACF4-6707CC1E2EF8}"/>
              </a:ext>
            </a:extLst>
          </p:cNvPr>
          <p:cNvSpPr txBox="1"/>
          <p:nvPr/>
        </p:nvSpPr>
        <p:spPr>
          <a:xfrm>
            <a:off x="10159999" y="1306991"/>
            <a:ext cx="9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BADCD2-1FBA-43F1-9CFA-C38833285BF0}"/>
              </a:ext>
            </a:extLst>
          </p:cNvPr>
          <p:cNvSpPr txBox="1"/>
          <p:nvPr/>
        </p:nvSpPr>
        <p:spPr>
          <a:xfrm>
            <a:off x="1081833" y="993919"/>
            <a:ext cx="9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D6B0A2-8A51-4B48-9656-3BF0C771E02E}"/>
              </a:ext>
            </a:extLst>
          </p:cNvPr>
          <p:cNvSpPr txBox="1"/>
          <p:nvPr/>
        </p:nvSpPr>
        <p:spPr>
          <a:xfrm>
            <a:off x="1159552" y="3940834"/>
            <a:ext cx="9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696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BF59D8-06CA-48AB-AF3A-D9B9CED5D975}"/>
              </a:ext>
            </a:extLst>
          </p:cNvPr>
          <p:cNvSpPr txBox="1"/>
          <p:nvPr/>
        </p:nvSpPr>
        <p:spPr>
          <a:xfrm>
            <a:off x="9786423" y="4046369"/>
            <a:ext cx="967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D0F01B-D260-4E5A-BE92-BF6C7FAC3CD0}"/>
              </a:ext>
            </a:extLst>
          </p:cNvPr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请输入标题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BD5F7D1-6DD6-45E7-BA0F-661D74AD0279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D7A0EEC-7F99-4BD7-A1E7-6EE5349194CF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CEB569C-4521-430B-B637-F6407112BAC1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形 9" descr="带齿轮的头部">
            <a:extLst>
              <a:ext uri="{FF2B5EF4-FFF2-40B4-BE49-F238E27FC236}">
                <a16:creationId xmlns:a16="http://schemas.microsoft.com/office/drawing/2014/main" id="{7572E517-2D0B-4C60-91BE-877384999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2950" y="2016495"/>
            <a:ext cx="1569772" cy="15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5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形 28" descr="毕业帽">
            <a:extLst>
              <a:ext uri="{FF2B5EF4-FFF2-40B4-BE49-F238E27FC236}">
                <a16:creationId xmlns:a16="http://schemas.microsoft.com/office/drawing/2014/main" id="{6BB23984-DC58-42CE-A711-4DB870741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750" y="2475374"/>
            <a:ext cx="5234508" cy="52345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F9DC450-847F-40C0-8915-E0410C1E0848}"/>
              </a:ext>
            </a:extLst>
          </p:cNvPr>
          <p:cNvGrpSpPr/>
          <p:nvPr/>
        </p:nvGrpSpPr>
        <p:grpSpPr>
          <a:xfrm>
            <a:off x="1329260" y="1248355"/>
            <a:ext cx="7321805" cy="1697602"/>
            <a:chOff x="2424136" y="1811320"/>
            <a:chExt cx="3317413" cy="769161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725DAC2-E7B8-41E0-9653-18C694CDFC0A}"/>
                </a:ext>
              </a:extLst>
            </p:cNvPr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519059A2-B0BE-42CD-979D-344ECDC04E82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7DD4970B-2676-42A1-A455-F42BE6873DD3}"/>
                    </a:ext>
                  </a:extLst>
                </p:cNvPr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87511673-3B67-49AE-AD18-A5AB9393FB95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D3E5C34-0220-4B71-894E-215797A5BD48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1</a:t>
                </a:r>
                <a:endParaRPr lang="zh-CN" altLang="en-US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195D31E-4A46-4C96-A01D-F72ABAEC8A24}"/>
                </a:ext>
              </a:extLst>
            </p:cNvPr>
            <p:cNvSpPr txBox="1"/>
            <p:nvPr/>
          </p:nvSpPr>
          <p:spPr>
            <a:xfrm>
              <a:off x="3150749" y="1965809"/>
              <a:ext cx="2590800" cy="46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A15118-A7A7-4A94-901C-DBCD014DC970}"/>
              </a:ext>
            </a:extLst>
          </p:cNvPr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F7EDA25-903B-4482-8E8B-3E41D9AD34C4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5658FA-B064-4136-9F76-28E7089DE4C5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DAB701-9272-40B6-9705-90F2D7836F9E}"/>
              </a:ext>
            </a:extLst>
          </p:cNvPr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4"/>
            <a:srcRect/>
            <a:stretch>
              <a:fillRect l="-50000" r="-50000"/>
            </a:stretch>
          </a:blip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3969E12-80FD-4216-9C30-CAC9FF4B6148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DC05422-CB97-4CEC-B7B0-FB1189DCD806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64A80F1-470D-466F-82AF-F568391949BA}"/>
              </a:ext>
            </a:extLst>
          </p:cNvPr>
          <p:cNvSpPr txBox="1"/>
          <p:nvPr/>
        </p:nvSpPr>
        <p:spPr>
          <a:xfrm>
            <a:off x="983079" y="4169298"/>
            <a:ext cx="408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你可以在这里输入一些关于这个题目的小说明。请调整角标的位置，使其与你在这个区域内输入的文字相协调。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3C24CC-B9B0-48FC-AC24-8641B4F476A5}"/>
              </a:ext>
            </a:extLst>
          </p:cNvPr>
          <p:cNvGrpSpPr/>
          <p:nvPr/>
        </p:nvGrpSpPr>
        <p:grpSpPr>
          <a:xfrm>
            <a:off x="482533" y="3677002"/>
            <a:ext cx="565081" cy="782356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78B5B15C-B39F-463C-A6B3-AABAD269466D}"/>
                </a:ext>
              </a:extLst>
            </p:cNvPr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>
              <a:extLst>
                <a:ext uri="{FF2B5EF4-FFF2-40B4-BE49-F238E27FC236}">
                  <a16:creationId xmlns:a16="http://schemas.microsoft.com/office/drawing/2014/main" id="{D867E85A-3AAA-41C4-AE39-006E0CA4D865}"/>
                </a:ext>
              </a:extLst>
            </p:cNvPr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6E8598A-B015-4AFA-B052-B1A647F43517}"/>
              </a:ext>
            </a:extLst>
          </p:cNvPr>
          <p:cNvGrpSpPr/>
          <p:nvPr/>
        </p:nvGrpSpPr>
        <p:grpSpPr>
          <a:xfrm flipV="1">
            <a:off x="4865803" y="4802426"/>
            <a:ext cx="543059" cy="751867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CEC933FE-B4E5-463A-BE45-474384415585}"/>
                </a:ext>
              </a:extLst>
            </p:cNvPr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507D4193-5F25-4B04-8B6E-8FDA857505DB}"/>
                </a:ext>
              </a:extLst>
            </p:cNvPr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97B4839-B763-41B5-A8E9-4835D310B9D6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E556BF8-2ECA-4BBD-AD17-D6745F594ACC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A60C3C2-176C-4492-81A0-16C9C60EC423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27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7AF58B3-D24A-4212-AC0D-EC25FAB09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" b="122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AFCF572-BAC5-4EC6-A85A-0BC6DCB0BD99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13B3E5-14A2-4231-A226-0317D304FD02}"/>
              </a:ext>
            </a:extLst>
          </p:cNvPr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请输入标题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AA20C42-428A-4F03-B8E1-45AA64EEB207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4F75F66-B101-499C-8348-38F152054C89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941617C-75E5-44FA-99A0-60C4F02968DD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C643853-0C82-4C8A-A7DB-E1715E9E214F}"/>
              </a:ext>
            </a:extLst>
          </p:cNvPr>
          <p:cNvGrpSpPr/>
          <p:nvPr/>
        </p:nvGrpSpPr>
        <p:grpSpPr>
          <a:xfrm>
            <a:off x="7418378" y="1055828"/>
            <a:ext cx="1595659" cy="1595659"/>
            <a:chOff x="7418378" y="1502868"/>
            <a:chExt cx="1595659" cy="1595659"/>
          </a:xfrm>
        </p:grpSpPr>
        <p:sp>
          <p:nvSpPr>
            <p:cNvPr id="20" name="泪滴形 19">
              <a:extLst>
                <a:ext uri="{FF2B5EF4-FFF2-40B4-BE49-F238E27FC236}">
                  <a16:creationId xmlns:a16="http://schemas.microsoft.com/office/drawing/2014/main" id="{3A80EEDC-517F-4E67-B6D3-363635CC76DC}"/>
                </a:ext>
              </a:extLst>
            </p:cNvPr>
            <p:cNvSpPr/>
            <p:nvPr/>
          </p:nvSpPr>
          <p:spPr>
            <a:xfrm rot="8100000">
              <a:off x="7418378" y="1502868"/>
              <a:ext cx="1595659" cy="1595659"/>
            </a:xfrm>
            <a:prstGeom prst="teardrop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Internet">
              <a:extLst>
                <a:ext uri="{FF2B5EF4-FFF2-40B4-BE49-F238E27FC236}">
                  <a16:creationId xmlns:a16="http://schemas.microsoft.com/office/drawing/2014/main" id="{9BFB1ACD-62B9-45BE-938B-F4980551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9007" y="1843497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5F51D0A-4F5F-4052-A7D7-0AD166DD6212}"/>
              </a:ext>
            </a:extLst>
          </p:cNvPr>
          <p:cNvGrpSpPr/>
          <p:nvPr/>
        </p:nvGrpSpPr>
        <p:grpSpPr>
          <a:xfrm>
            <a:off x="2746124" y="1055829"/>
            <a:ext cx="1595659" cy="1595659"/>
            <a:chOff x="2746124" y="1502869"/>
            <a:chExt cx="1595659" cy="1595659"/>
          </a:xfrm>
        </p:grpSpPr>
        <p:sp>
          <p:nvSpPr>
            <p:cNvPr id="2" name="泪滴形 1">
              <a:extLst>
                <a:ext uri="{FF2B5EF4-FFF2-40B4-BE49-F238E27FC236}">
                  <a16:creationId xmlns:a16="http://schemas.microsoft.com/office/drawing/2014/main" id="{AD9C7301-E398-4287-AECD-BB7AF9D4B03E}"/>
                </a:ext>
              </a:extLst>
            </p:cNvPr>
            <p:cNvSpPr/>
            <p:nvPr/>
          </p:nvSpPr>
          <p:spPr>
            <a:xfrm rot="8100000">
              <a:off x="2746124" y="1502869"/>
              <a:ext cx="1595659" cy="1595659"/>
            </a:xfrm>
            <a:prstGeom prst="teardrop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照相机">
              <a:extLst>
                <a:ext uri="{FF2B5EF4-FFF2-40B4-BE49-F238E27FC236}">
                  <a16:creationId xmlns:a16="http://schemas.microsoft.com/office/drawing/2014/main" id="{399CEED8-8CAD-493B-9900-E5B932254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6753" y="1843497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835A1F8-F10C-4A96-9582-D89B5C261D5F}"/>
              </a:ext>
            </a:extLst>
          </p:cNvPr>
          <p:cNvSpPr txBox="1"/>
          <p:nvPr/>
        </p:nvSpPr>
        <p:spPr>
          <a:xfrm>
            <a:off x="2649873" y="3078480"/>
            <a:ext cx="17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27E21D3-D3AA-4BCC-8E9F-C74615EC1D55}"/>
              </a:ext>
            </a:extLst>
          </p:cNvPr>
          <p:cNvSpPr txBox="1"/>
          <p:nvPr/>
        </p:nvSpPr>
        <p:spPr>
          <a:xfrm>
            <a:off x="7322127" y="3078480"/>
            <a:ext cx="17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C03E045-DEED-4F80-8F46-34004242994C}"/>
              </a:ext>
            </a:extLst>
          </p:cNvPr>
          <p:cNvSpPr txBox="1"/>
          <p:nvPr/>
        </p:nvSpPr>
        <p:spPr>
          <a:xfrm>
            <a:off x="1379873" y="3707317"/>
            <a:ext cx="4328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在这里可以加入大段的叙述，以充实页面的内容。也可以像下面一样，更换不同颜色和字体，划分出内容的层次和结构。当然，如果你需要的话多复制几个也是可以的。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43B5CF3-DECB-430F-AF3F-8DAC220B8D28}"/>
              </a:ext>
            </a:extLst>
          </p:cNvPr>
          <p:cNvSpPr txBox="1"/>
          <p:nvPr/>
        </p:nvSpPr>
        <p:spPr>
          <a:xfrm>
            <a:off x="1379873" y="5264822"/>
            <a:ext cx="4328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在这里可以加入大段的叙述，以充实页面的内容。也可以像下面一样，更换不同颜色和字体，划分出内容的层次和结构。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B9EF504-9A7C-43A9-9CD1-20117A811995}"/>
              </a:ext>
            </a:extLst>
          </p:cNvPr>
          <p:cNvSpPr txBox="1"/>
          <p:nvPr/>
        </p:nvSpPr>
        <p:spPr>
          <a:xfrm>
            <a:off x="6094113" y="3707317"/>
            <a:ext cx="4328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在这里可以加入大段的叙述，以充实页面的内容。也可以像下面一样，更换不同颜色和字体，划分出内容的层次和结构。当然，如果你需要的话多复制几个也是可以的。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81CB331-A8DF-4FD9-A28E-04A084765B16}"/>
              </a:ext>
            </a:extLst>
          </p:cNvPr>
          <p:cNvSpPr txBox="1"/>
          <p:nvPr/>
        </p:nvSpPr>
        <p:spPr>
          <a:xfrm>
            <a:off x="6094113" y="5264822"/>
            <a:ext cx="4328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在这里可以加入大段的叙述，以充实页面的内容。也可以像下面一样，更换不同颜色和字体，划分出内容的层次和结构。</a:t>
            </a:r>
          </a:p>
        </p:txBody>
      </p:sp>
    </p:spTree>
    <p:extLst>
      <p:ext uri="{BB962C8B-B14F-4D97-AF65-F5344CB8AC3E}">
        <p14:creationId xmlns:p14="http://schemas.microsoft.com/office/powerpoint/2010/main" val="350009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 descr="书籍">
            <a:extLst>
              <a:ext uri="{FF2B5EF4-FFF2-40B4-BE49-F238E27FC236}">
                <a16:creationId xmlns:a16="http://schemas.microsoft.com/office/drawing/2014/main" id="{318DE1BF-5A35-471E-BF13-CB4FD37F6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4117" y="3126811"/>
            <a:ext cx="3351230" cy="335123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7A97377-CC14-44DE-BAB2-30695DC08B33}"/>
              </a:ext>
            </a:extLst>
          </p:cNvPr>
          <p:cNvGrpSpPr/>
          <p:nvPr/>
        </p:nvGrpSpPr>
        <p:grpSpPr>
          <a:xfrm>
            <a:off x="1329260" y="1248355"/>
            <a:ext cx="7321805" cy="1697602"/>
            <a:chOff x="2424136" y="1811320"/>
            <a:chExt cx="3317413" cy="76916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D0CD55C-6CC9-412C-8F89-E5AD2389217C}"/>
                </a:ext>
              </a:extLst>
            </p:cNvPr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6C79F85-BE33-4DE8-A1CD-1330F02FF6B9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596108D8-4703-4B71-ABC9-56ABCC98245D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C7530FFD-B258-4EDF-B9B6-0B26BD8AB38B}"/>
                    </a:ext>
                  </a:extLst>
                </p:cNvPr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859255A-7315-4A55-BD8F-F280BDB50CD9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2</a:t>
                </a:r>
                <a:endParaRPr lang="zh-CN" altLang="en-US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00E2043-5902-48E6-A576-E99698860D6A}"/>
                </a:ext>
              </a:extLst>
            </p:cNvPr>
            <p:cNvSpPr txBox="1"/>
            <p:nvPr/>
          </p:nvSpPr>
          <p:spPr>
            <a:xfrm>
              <a:off x="3150749" y="1965809"/>
              <a:ext cx="2590800" cy="46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A15118-A7A7-4A94-901C-DBCD014DC970}"/>
              </a:ext>
            </a:extLst>
          </p:cNvPr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F7EDA25-903B-4482-8E8B-3E41D9AD34C4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5658FA-B064-4136-9F76-28E7089DE4C5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DAB701-9272-40B6-9705-90F2D7836F9E}"/>
              </a:ext>
            </a:extLst>
          </p:cNvPr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4"/>
            <a:srcRect/>
            <a:stretch>
              <a:fillRect l="-50000" r="-50000"/>
            </a:stretch>
          </a:blip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3969E12-80FD-4216-9C30-CAC9FF4B6148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DC05422-CB97-4CEC-B7B0-FB1189DCD806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144505E-7307-4E66-A26C-926C449E2650}"/>
              </a:ext>
            </a:extLst>
          </p:cNvPr>
          <p:cNvSpPr txBox="1"/>
          <p:nvPr/>
        </p:nvSpPr>
        <p:spPr>
          <a:xfrm>
            <a:off x="983079" y="4169298"/>
            <a:ext cx="408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你可以在这里输入一些关于这个题目的小说明。请调整角标的位置，使其与你在这个区域内输入的文字相协调。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F27015-DA4B-49BA-8F00-D84A12DDC2CB}"/>
              </a:ext>
            </a:extLst>
          </p:cNvPr>
          <p:cNvGrpSpPr/>
          <p:nvPr/>
        </p:nvGrpSpPr>
        <p:grpSpPr>
          <a:xfrm>
            <a:off x="482533" y="3677002"/>
            <a:ext cx="565081" cy="782356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EDFB5F45-2381-494A-A347-76AB48677FA4}"/>
                </a:ext>
              </a:extLst>
            </p:cNvPr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7A8558E9-4DF6-4AA4-99C3-3741E39DC936}"/>
                </a:ext>
              </a:extLst>
            </p:cNvPr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2B8398-CD76-4D67-88A0-9E6FAEBC2746}"/>
              </a:ext>
            </a:extLst>
          </p:cNvPr>
          <p:cNvGrpSpPr/>
          <p:nvPr/>
        </p:nvGrpSpPr>
        <p:grpSpPr>
          <a:xfrm flipV="1">
            <a:off x="4865803" y="4802426"/>
            <a:ext cx="543059" cy="751867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5AF700F1-4A0C-4209-8E61-60E5B32F17B0}"/>
                </a:ext>
              </a:extLst>
            </p:cNvPr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73A35D47-C320-4EA6-BE90-39BF25CC63A6}"/>
                </a:ext>
              </a:extLst>
            </p:cNvPr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29BF3BD-02CB-408D-95F1-D8100FE40271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362AAB9-979B-422C-9073-12D802D8B3DD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62400D2-2906-48E8-BC7D-6387FAB8E2E4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18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CA02AE76-0BD7-4C0D-960E-9BC18A99A0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3" b="97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F2BA0170-F17E-4FBC-AAD3-2AFEAFC00DE3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113F68-9493-4939-8693-A1E210370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6" y="228706"/>
            <a:ext cx="1952232" cy="586000"/>
          </a:xfrm>
          <a:prstGeom prst="rect">
            <a:avLst/>
          </a:prstGeo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6D0A9445-E0E2-428A-9DC2-52FF3CD57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677439"/>
              </p:ext>
            </p:extLst>
          </p:nvPr>
        </p:nvGraphicFramePr>
        <p:xfrm>
          <a:off x="6400800" y="962735"/>
          <a:ext cx="4754622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9B30C13-4BFC-431A-B28E-6DE041715ECB}"/>
              </a:ext>
            </a:extLst>
          </p:cNvPr>
          <p:cNvCxnSpPr>
            <a:cxnSpLocks/>
          </p:cNvCxnSpPr>
          <p:nvPr/>
        </p:nvCxnSpPr>
        <p:spPr>
          <a:xfrm>
            <a:off x="729205" y="1608881"/>
            <a:ext cx="5366795" cy="0"/>
          </a:xfrm>
          <a:prstGeom prst="line">
            <a:avLst/>
          </a:prstGeom>
          <a:ln w="57150">
            <a:solidFill>
              <a:srgbClr val="00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90A67B9-9330-4FDA-9B15-4C4FB3861484}"/>
              </a:ext>
            </a:extLst>
          </p:cNvPr>
          <p:cNvSpPr txBox="1"/>
          <p:nvPr/>
        </p:nvSpPr>
        <p:spPr>
          <a:xfrm>
            <a:off x="729205" y="950183"/>
            <a:ext cx="11808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E8C2F26-4642-45DE-8348-6B08085C6714}"/>
              </a:ext>
            </a:extLst>
          </p:cNvPr>
          <p:cNvSpPr txBox="1"/>
          <p:nvPr/>
        </p:nvSpPr>
        <p:spPr>
          <a:xfrm>
            <a:off x="729205" y="1803089"/>
            <a:ext cx="5366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这里可以加入你需要的大段内容，也可以复制几遍做多段叙述。当然多段的叙述也可以更换字体和颜色以作区分。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1AEB3D-2D0C-46A2-9AF6-7D229A8BC9FD}"/>
              </a:ext>
            </a:extLst>
          </p:cNvPr>
          <p:cNvSpPr txBox="1"/>
          <p:nvPr/>
        </p:nvSpPr>
        <p:spPr>
          <a:xfrm flipH="1">
            <a:off x="947464" y="131011"/>
            <a:ext cx="2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请输入标题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4562E1-5950-4A9E-8072-BED880BDF2F4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C6E4EF-8345-46EE-B471-57230E0507E0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775FDE9-C19D-4A24-99FF-C386D25ADF7C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C3C0A1D6-E065-4EB5-8CF3-41B483CED17D}"/>
              </a:ext>
            </a:extLst>
          </p:cNvPr>
          <p:cNvCxnSpPr>
            <a:cxnSpLocks/>
          </p:cNvCxnSpPr>
          <p:nvPr/>
        </p:nvCxnSpPr>
        <p:spPr>
          <a:xfrm>
            <a:off x="860172" y="3637280"/>
            <a:ext cx="0" cy="873760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9269177-77B9-4B6A-8F97-0351D485DAA0}"/>
              </a:ext>
            </a:extLst>
          </p:cNvPr>
          <p:cNvSpPr txBox="1"/>
          <p:nvPr/>
        </p:nvSpPr>
        <p:spPr>
          <a:xfrm>
            <a:off x="1076959" y="3515360"/>
            <a:ext cx="50190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图表的注释可以放在这里。左边的图表可以使用</a:t>
            </a:r>
            <a:r>
              <a:rPr lang="en-US" altLang="zh-CN" sz="1600" b="1" dirty="0">
                <a:solidFill>
                  <a:schemeClr val="bg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PowerPoint</a:t>
            </a:r>
            <a:r>
              <a:rPr lang="zh-CN" altLang="en-US" sz="1600" b="1" dirty="0">
                <a:solidFill>
                  <a:schemeClr val="bg2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自己的图表系统，也可以使用自己生成的图表。但如果是自己生成的图表，透明或半透明的衬底会比全白的衬底更加美观。</a:t>
            </a:r>
          </a:p>
        </p:txBody>
      </p:sp>
    </p:spTree>
    <p:extLst>
      <p:ext uri="{BB962C8B-B14F-4D97-AF65-F5344CB8AC3E}">
        <p14:creationId xmlns:p14="http://schemas.microsoft.com/office/powerpoint/2010/main" val="180299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研究">
            <a:extLst>
              <a:ext uri="{FF2B5EF4-FFF2-40B4-BE49-F238E27FC236}">
                <a16:creationId xmlns:a16="http://schemas.microsoft.com/office/drawing/2014/main" id="{AFACEE48-9C33-49DE-A9C6-126F1FCE4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555" y="3102948"/>
            <a:ext cx="3508800" cy="350880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27A97377-CC14-44DE-BAB2-30695DC08B33}"/>
              </a:ext>
            </a:extLst>
          </p:cNvPr>
          <p:cNvGrpSpPr/>
          <p:nvPr/>
        </p:nvGrpSpPr>
        <p:grpSpPr>
          <a:xfrm>
            <a:off x="1329260" y="1248355"/>
            <a:ext cx="7321805" cy="1697602"/>
            <a:chOff x="2424136" y="1811320"/>
            <a:chExt cx="3317413" cy="76916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5D0CD55C-6CC9-412C-8F89-E5AD2389217C}"/>
                </a:ext>
              </a:extLst>
            </p:cNvPr>
            <p:cNvGrpSpPr/>
            <p:nvPr/>
          </p:nvGrpSpPr>
          <p:grpSpPr>
            <a:xfrm>
              <a:off x="2424136" y="1811320"/>
              <a:ext cx="2973472" cy="769161"/>
              <a:chOff x="2629986" y="1459214"/>
              <a:chExt cx="3770606" cy="975360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46C79F85-BE33-4DE8-A1CD-1330F02FF6B9}"/>
                  </a:ext>
                </a:extLst>
              </p:cNvPr>
              <p:cNvGrpSpPr/>
              <p:nvPr/>
            </p:nvGrpSpPr>
            <p:grpSpPr>
              <a:xfrm>
                <a:off x="2629986" y="1459214"/>
                <a:ext cx="3770606" cy="975360"/>
                <a:chOff x="1166287" y="1249680"/>
                <a:chExt cx="3770606" cy="975360"/>
              </a:xfrm>
              <a:solidFill>
                <a:srgbClr val="003399"/>
              </a:solidFill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596108D8-4703-4B71-ABC9-56ABCC98245D}"/>
                    </a:ext>
                  </a:extLst>
                </p:cNvPr>
                <p:cNvSpPr/>
                <p:nvPr/>
              </p:nvSpPr>
              <p:spPr>
                <a:xfrm>
                  <a:off x="1166287" y="1249680"/>
                  <a:ext cx="975360" cy="97536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C7530FFD-B258-4EDF-B9B6-0B26BD8AB38B}"/>
                    </a:ext>
                  </a:extLst>
                </p:cNvPr>
                <p:cNvSpPr/>
                <p:nvPr/>
              </p:nvSpPr>
              <p:spPr>
                <a:xfrm>
                  <a:off x="1651546" y="1249680"/>
                  <a:ext cx="3285347" cy="97536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859255A-7315-4A55-BD8F-F280BDB50CD9}"/>
                  </a:ext>
                </a:extLst>
              </p:cNvPr>
              <p:cNvSpPr/>
              <p:nvPr/>
            </p:nvSpPr>
            <p:spPr>
              <a:xfrm>
                <a:off x="2754944" y="1562181"/>
                <a:ext cx="769426" cy="7694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200" dirty="0">
                    <a:solidFill>
                      <a:srgbClr val="003399"/>
                    </a:solidFill>
                    <a:latin typeface="Arial Black" panose="020B0A04020102020204" pitchFamily="34" charset="0"/>
                    <a:ea typeface="黑体" panose="02010609060101010101" pitchFamily="49" charset="-122"/>
                  </a:rPr>
                  <a:t>3</a:t>
                </a:r>
                <a:endParaRPr lang="zh-CN" altLang="en-US" sz="7200" dirty="0">
                  <a:solidFill>
                    <a:srgbClr val="003399"/>
                  </a:solidFill>
                  <a:latin typeface="Arial Black" panose="020B0A04020102020204" pitchFamily="34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00E2043-5902-48E6-A576-E99698860D6A}"/>
                </a:ext>
              </a:extLst>
            </p:cNvPr>
            <p:cNvSpPr txBox="1"/>
            <p:nvPr/>
          </p:nvSpPr>
          <p:spPr>
            <a:xfrm>
              <a:off x="3150749" y="1965809"/>
              <a:ext cx="2590800" cy="460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请输入标题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BA15118-A7A7-4A94-901C-DBCD014DC970}"/>
              </a:ext>
            </a:extLst>
          </p:cNvPr>
          <p:cNvGrpSpPr/>
          <p:nvPr/>
        </p:nvGrpSpPr>
        <p:grpSpPr>
          <a:xfrm>
            <a:off x="7042496" y="-663036"/>
            <a:ext cx="5680997" cy="8189088"/>
            <a:chOff x="6922851" y="0"/>
            <a:chExt cx="5269149" cy="6858000"/>
          </a:xfrm>
          <a:solidFill>
            <a:srgbClr val="003399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F7EDA25-903B-4482-8E8B-3E41D9AD34C4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5658FA-B064-4136-9F76-28E7089DE4C5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1DAB701-9272-40B6-9705-90F2D7836F9E}"/>
              </a:ext>
            </a:extLst>
          </p:cNvPr>
          <p:cNvGrpSpPr/>
          <p:nvPr/>
        </p:nvGrpSpPr>
        <p:grpSpPr>
          <a:xfrm>
            <a:off x="7744444" y="0"/>
            <a:ext cx="4447556" cy="6858000"/>
            <a:chOff x="6922851" y="0"/>
            <a:chExt cx="5269149" cy="6858000"/>
          </a:xfrm>
          <a:blipFill dpi="0" rotWithShape="1">
            <a:blip r:embed="rId4"/>
            <a:srcRect/>
            <a:stretch>
              <a:fillRect l="-50000" r="-50000"/>
            </a:stretch>
          </a:blipFill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3969E12-80FD-4216-9C30-CAC9FF4B6148}"/>
                </a:ext>
              </a:extLst>
            </p:cNvPr>
            <p:cNvSpPr/>
            <p:nvPr/>
          </p:nvSpPr>
          <p:spPr>
            <a:xfrm>
              <a:off x="6922851" y="0"/>
              <a:ext cx="4030494" cy="685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DC05422-CB97-4CEC-B7B0-FB1189DCD806}"/>
                </a:ext>
              </a:extLst>
            </p:cNvPr>
            <p:cNvSpPr/>
            <p:nvPr/>
          </p:nvSpPr>
          <p:spPr>
            <a:xfrm>
              <a:off x="8949447" y="0"/>
              <a:ext cx="32425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144505E-7307-4E66-A26C-926C449E2650}"/>
              </a:ext>
            </a:extLst>
          </p:cNvPr>
          <p:cNvSpPr txBox="1"/>
          <p:nvPr/>
        </p:nvSpPr>
        <p:spPr>
          <a:xfrm>
            <a:off x="983079" y="4169298"/>
            <a:ext cx="408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你可以在这里输入一些关于这个题目的小说明。请调整角标的位置，使其与你在这个区域内输入的文字相协调。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F27015-DA4B-49BA-8F00-D84A12DDC2CB}"/>
              </a:ext>
            </a:extLst>
          </p:cNvPr>
          <p:cNvGrpSpPr/>
          <p:nvPr/>
        </p:nvGrpSpPr>
        <p:grpSpPr>
          <a:xfrm>
            <a:off x="482533" y="3677002"/>
            <a:ext cx="565081" cy="782356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EDFB5F45-2381-494A-A347-76AB48677FA4}"/>
                </a:ext>
              </a:extLst>
            </p:cNvPr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7A8558E9-4DF6-4AA4-99C3-3741E39DC936}"/>
                </a:ext>
              </a:extLst>
            </p:cNvPr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12B8398-CD76-4D67-88A0-9E6FAEBC2746}"/>
              </a:ext>
            </a:extLst>
          </p:cNvPr>
          <p:cNvGrpSpPr/>
          <p:nvPr/>
        </p:nvGrpSpPr>
        <p:grpSpPr>
          <a:xfrm flipV="1">
            <a:off x="4865803" y="4802426"/>
            <a:ext cx="543059" cy="751867"/>
            <a:chOff x="1503096" y="3024687"/>
            <a:chExt cx="565081" cy="782356"/>
          </a:xfrm>
          <a:solidFill>
            <a:schemeClr val="bg2">
              <a:lumMod val="75000"/>
            </a:schemeClr>
          </a:solidFill>
        </p:grpSpPr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5AF700F1-4A0C-4209-8E61-60E5B32F17B0}"/>
                </a:ext>
              </a:extLst>
            </p:cNvPr>
            <p:cNvSpPr/>
            <p:nvPr/>
          </p:nvSpPr>
          <p:spPr>
            <a:xfrm rot="10800000">
              <a:off x="1711559" y="3024687"/>
              <a:ext cx="356618" cy="626165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73A35D47-C320-4EA6-BE90-39BF25CC63A6}"/>
                </a:ext>
              </a:extLst>
            </p:cNvPr>
            <p:cNvSpPr/>
            <p:nvPr/>
          </p:nvSpPr>
          <p:spPr>
            <a:xfrm rot="10800000">
              <a:off x="1503096" y="3412776"/>
              <a:ext cx="299145" cy="394267"/>
            </a:xfrm>
            <a:prstGeom prst="triangle">
              <a:avLst>
                <a:gd name="adj" fmla="val 16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29BF3BD-02CB-408D-95F1-D8100FE40271}"/>
              </a:ext>
            </a:extLst>
          </p:cNvPr>
          <p:cNvGrpSpPr/>
          <p:nvPr/>
        </p:nvGrpSpPr>
        <p:grpSpPr>
          <a:xfrm>
            <a:off x="320172" y="274706"/>
            <a:ext cx="540000" cy="540000"/>
            <a:chOff x="328496" y="364706"/>
            <a:chExt cx="540000" cy="54000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362AAB9-979B-422C-9073-12D802D8B3DD}"/>
                </a:ext>
              </a:extLst>
            </p:cNvPr>
            <p:cNvSpPr/>
            <p:nvPr/>
          </p:nvSpPr>
          <p:spPr>
            <a:xfrm>
              <a:off x="508496" y="544706"/>
              <a:ext cx="360000" cy="36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62400D2-2906-48E8-BC7D-6387FAB8E2E4}"/>
                </a:ext>
              </a:extLst>
            </p:cNvPr>
            <p:cNvSpPr/>
            <p:nvPr/>
          </p:nvSpPr>
          <p:spPr>
            <a:xfrm>
              <a:off x="328496" y="364706"/>
              <a:ext cx="180000" cy="180000"/>
            </a:xfrm>
            <a:prstGeom prst="rect">
              <a:avLst/>
            </a:pr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5028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573</Words>
  <Application>Microsoft Office PowerPoint</Application>
  <PresentationFormat>宽屏</PresentationFormat>
  <Paragraphs>59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等线 Light</vt:lpstr>
      <vt:lpstr>方正舒体</vt:lpstr>
      <vt:lpstr>黑体</vt:lpstr>
      <vt:lpstr>楷体</vt:lpstr>
      <vt:lpstr>微软雅黑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 RM</dc:creator>
  <cp:lastModifiedBy>许 子涵</cp:lastModifiedBy>
  <cp:revision>31</cp:revision>
  <dcterms:created xsi:type="dcterms:W3CDTF">2020-10-17T06:54:58Z</dcterms:created>
  <dcterms:modified xsi:type="dcterms:W3CDTF">2020-10-26T02:41:01Z</dcterms:modified>
</cp:coreProperties>
</file>